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1" r:id="rId3"/>
    <p:sldId id="263" r:id="rId4"/>
    <p:sldId id="266" r:id="rId5"/>
    <p:sldId id="272" r:id="rId6"/>
    <p:sldId id="262" r:id="rId7"/>
    <p:sldId id="268" r:id="rId8"/>
    <p:sldId id="258" r:id="rId9"/>
    <p:sldId id="259" r:id="rId10"/>
    <p:sldId id="269" r:id="rId11"/>
    <p:sldId id="265" r:id="rId12"/>
    <p:sldId id="284" r:id="rId13"/>
    <p:sldId id="283" r:id="rId14"/>
    <p:sldId id="267" r:id="rId15"/>
    <p:sldId id="271" r:id="rId16"/>
    <p:sldId id="270" r:id="rId17"/>
    <p:sldId id="277" r:id="rId18"/>
    <p:sldId id="276" r:id="rId19"/>
    <p:sldId id="287" r:id="rId20"/>
    <p:sldId id="274" r:id="rId21"/>
    <p:sldId id="278" r:id="rId22"/>
    <p:sldId id="275" r:id="rId23"/>
    <p:sldId id="273" r:id="rId24"/>
    <p:sldId id="286" r:id="rId25"/>
    <p:sldId id="289" r:id="rId2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2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46100" y="-4763"/>
            <a:ext cx="5014913" cy="6862763"/>
            <a:chOff x="2928938" y="-4763"/>
            <a:chExt cx="5014912" cy="686276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>
                <a:gd name="T0" fmla="*/ 0 w 670"/>
                <a:gd name="T1" fmla="*/ 0 h 1753"/>
                <a:gd name="T2" fmla="*/ 670 w 670"/>
                <a:gd name="T3" fmla="*/ 1753 h 1753"/>
              </a:gdLst>
              <a:ahLst/>
              <a:cxnLst>
                <a:cxn ang="0">
                  <a:pos x="0" y="1696"/>
                </a:cxn>
                <a:cxn ang="0">
                  <a:pos x="225" y="1753"/>
                </a:cxn>
                <a:cxn ang="0">
                  <a:pos x="670" y="0"/>
                </a:cxn>
                <a:cxn ang="0">
                  <a:pos x="430" y="0"/>
                </a:cxn>
                <a:cxn ang="0">
                  <a:pos x="0" y="1696"/>
                </a:cxn>
              </a:cxnLst>
              <a:rect l="T0" t="T1" r="T2" b="T3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928938" y="-4763"/>
              <a:ext cx="1035050" cy="2673351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9"/>
            <p:cNvSpPr/>
            <p:nvPr/>
          </p:nvSpPr>
          <p:spPr bwMode="auto">
            <a:xfrm>
              <a:off x="2928938" y="2582863"/>
              <a:ext cx="2693987" cy="4275137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10"/>
            <p:cNvSpPr/>
            <p:nvPr/>
          </p:nvSpPr>
          <p:spPr bwMode="auto">
            <a:xfrm>
              <a:off x="3371851" y="2692400"/>
              <a:ext cx="3332161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1"/>
            <p:cNvSpPr/>
            <p:nvPr/>
          </p:nvSpPr>
          <p:spPr bwMode="auto">
            <a:xfrm>
              <a:off x="3367088" y="2687638"/>
              <a:ext cx="4576762" cy="4170362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/>
            <p:cNvSpPr/>
            <p:nvPr/>
          </p:nvSpPr>
          <p:spPr bwMode="auto">
            <a:xfrm>
              <a:off x="2928938" y="2578100"/>
              <a:ext cx="3584574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3AD4-2A7E-4C62-9D05-1D981E826D35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5"/>
            <a:ext cx="4324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C9499-8207-4326-86AC-13FEF996E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360A6-214C-410C-822E-D472AAA6B7FD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DE3B-590A-4EAA-9551-79639C484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83D6F-F928-4C09-8514-4642D6372E3C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EAF84-7729-482D-9C88-8E9F31EBF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116C9-ABF5-45F4-9E2F-2AD148D59092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BD8F1-6E6F-4302-B210-035FEC1EF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3328A-D016-4CCF-976E-590C68A30895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B84BB-CF48-41A9-9F62-4662BE3FF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0F86-70D3-430C-A034-7EE8520E7E82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1170C-203E-456C-8357-0E8B8CB893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4A483-36AE-4CD2-9FAB-A97DBD23EAD8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30DE6-61B7-4D58-8B6F-C5EF19865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CA4C3-BF07-4903-AAE5-B850C4C76C60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94243-11DB-4D34-8C62-5D28B9D84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50D1-439F-47FC-99EF-DA7A63AEBE93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D5FA4-777B-4C1C-9B49-8AF74F9B9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2B7F9-FBEB-4F6B-AA92-F448587DA30D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6A466-E97E-4BBE-BBBE-4F5893EF1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9154F-8F82-4966-AA67-461671B30769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0931E-C8AB-4BF7-991F-9B63CB22F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AADB-68F0-4E8F-966F-788FB9F1BE76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56EA-133C-441B-BCB6-9F8D350A6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86241-CA30-40F9-A3D5-CBDC9859993C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46369-7CD2-4B5E-A412-BC73939CA2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8F092-3BCB-4E88-AFB4-D26347B405A0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E91E6-6F7A-4364-A0B4-7CAFC263B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55B02-ED62-45C3-BD19-B7263A41B40F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8A09C-7768-44C2-BE42-B4C8CF2B64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15AB-1ECE-40A1-8FFE-A5B9B2C7B769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4E2CA-2B66-49AD-A8A3-0DA59B084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150813" y="0"/>
            <a:ext cx="2436812" cy="6858000"/>
            <a:chOff x="1320800" y="0"/>
            <a:chExt cx="24368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1627187" y="0"/>
              <a:ext cx="1122363" cy="5329239"/>
            </a:xfrm>
            <a:custGeom>
              <a:avLst/>
              <a:gdLst>
                <a:gd name="T0" fmla="*/ 0 w 707"/>
                <a:gd name="T1" fmla="*/ 0 h 3357"/>
                <a:gd name="T2" fmla="*/ 707 w 707"/>
                <a:gd name="T3" fmla="*/ 3357 h 3357"/>
              </a:gdLst>
              <a:ahLst/>
              <a:cxnLst>
                <a:cxn ang="0">
                  <a:pos x="0" y="3330"/>
                </a:cxn>
                <a:cxn ang="0">
                  <a:pos x="156" y="3357"/>
                </a:cxn>
                <a:cxn ang="0">
                  <a:pos x="707" y="0"/>
                </a:cxn>
                <a:cxn ang="0">
                  <a:pos x="547" y="0"/>
                </a:cxn>
                <a:cxn ang="0">
                  <a:pos x="0" y="3330"/>
                </a:cxn>
              </a:cxnLst>
              <a:rect l="T0" t="T1" r="T2" b="T3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1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1"/>
              <a:ext cx="1228726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7" y="5291139"/>
              <a:ext cx="1495426" cy="1566862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7" y="5286376"/>
              <a:ext cx="2130426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1"/>
              <a:ext cx="1695451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84313" y="685800"/>
            <a:ext cx="100187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4313" y="2667000"/>
            <a:ext cx="100187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963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D5A7594-0EAC-40EF-A873-5994FF58A2F3}" type="datetimeFigureOut">
              <a:rPr lang="ru-RU"/>
              <a:pPr>
                <a:defRPr/>
              </a:pPr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750" y="5883275"/>
            <a:ext cx="7085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2163" y="5883275"/>
            <a:ext cx="550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48083FE-21F3-4A70-9645-A9D045668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8" r:id="rId11"/>
    <p:sldLayoutId id="2147483703" r:id="rId12"/>
    <p:sldLayoutId id="2147483709" r:id="rId13"/>
    <p:sldLayoutId id="2147483704" r:id="rId14"/>
    <p:sldLayoutId id="2147483705" r:id="rId15"/>
    <p:sldLayoutId id="2147483706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3862388" y="1962150"/>
            <a:ext cx="79978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«Гражданско-патриотическое и </a:t>
            </a:r>
          </a:p>
          <a:p>
            <a:pPr algn="ctr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воспитание </a:t>
            </a:r>
          </a:p>
          <a:p>
            <a:pPr algn="ctr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и молодёжи средствами </a:t>
            </a:r>
          </a:p>
          <a:p>
            <a:pPr algn="ctr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музейной педагогики </a:t>
            </a:r>
          </a:p>
          <a:p>
            <a:pPr algn="ctr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 примере интерактивного музейно-выставочного комплекса «Россия – моя история)»</a:t>
            </a:r>
          </a:p>
        </p:txBody>
      </p:sp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7956550" y="5707063"/>
            <a:ext cx="4748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Чернов Михаил Сергеевич</a:t>
            </a: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3775" y="141288"/>
            <a:ext cx="646747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6156325" y="6373813"/>
            <a:ext cx="188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февраль 2018 г</a:t>
            </a:r>
            <a:r>
              <a:rPr lang="ru-RU">
                <a:latin typeface="Corbe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 txBox="1">
            <a:spLocks/>
          </p:cNvSpPr>
          <p:nvPr/>
        </p:nvSpPr>
        <p:spPr bwMode="auto">
          <a:xfrm>
            <a:off x="5891213" y="377825"/>
            <a:ext cx="69103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/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проекты в 2018</a:t>
            </a:r>
          </a:p>
        </p:txBody>
      </p:sp>
      <p:pic>
        <p:nvPicPr>
          <p:cNvPr id="2867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4972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8142288" y="2171700"/>
            <a:ext cx="3709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Экспозиция военной техники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440738" y="2571750"/>
            <a:ext cx="904875" cy="949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9338" y="0"/>
            <a:ext cx="3522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725" y="3371850"/>
            <a:ext cx="438626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38725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8725" y="0"/>
            <a:ext cx="438626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640138"/>
            <a:ext cx="5038725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1187450" y="2176463"/>
            <a:ext cx="90582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НАУЧНЫЙ СОТРУДНИК 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МЕТОДИСТОВ 2</a:t>
            </a:r>
          </a:p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ЭКСКУРСОВОДОВ 7</a:t>
            </a:r>
          </a:p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СМОТРИТЕЛЕЙ 8</a:t>
            </a:r>
          </a:p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СПЕЦИАЛИСТ ПО СМИ 1</a:t>
            </a:r>
          </a:p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СИСТЕМНЫХ АДМИНИСТРАТОРОВ 2</a:t>
            </a:r>
          </a:p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КЛИНЕНГОВАЯ СЛУЖБА 6 </a:t>
            </a:r>
          </a:p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ТЕХНИЧЕСКАЯ СЛУЖБА 5</a:t>
            </a:r>
            <a:endParaRPr lang="ru-RU" sz="3200">
              <a:latin typeface="Corbel" pitchFamily="34" charset="0"/>
            </a:endParaRPr>
          </a:p>
        </p:txBody>
      </p:sp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3667125" y="211138"/>
            <a:ext cx="83772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002060"/>
                </a:solidFill>
                <a:latin typeface="Corbel" pitchFamily="34" charset="0"/>
              </a:rPr>
              <a:t>КОЛЛЕКТИВ КОМПЛЕКСА</a:t>
            </a:r>
          </a:p>
          <a:p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ОСУЩЕСТВЛЯЮЩИЙ НЕПРЕРЫВНОЕ ФУНКЦИОНИРОВАНИЕ</a:t>
            </a:r>
            <a:endParaRPr lang="ru-RU" sz="5400">
              <a:latin typeface="Corbel" pitchFamily="34" charset="0"/>
            </a:endParaRPr>
          </a:p>
        </p:txBody>
      </p:sp>
      <p:pic>
        <p:nvPicPr>
          <p:cNvPr id="3379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84138"/>
            <a:ext cx="30130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6038" y="4676775"/>
            <a:ext cx="3179762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9575" y="1662113"/>
            <a:ext cx="34861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5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2084388" y="75565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>сентябрь-октябрь</a:t>
            </a:r>
          </a:p>
        </p:txBody>
      </p:sp>
      <p:sp>
        <p:nvSpPr>
          <p:cNvPr id="5" name="Пятно 2 4"/>
          <p:cNvSpPr/>
          <p:nvPr/>
        </p:nvSpPr>
        <p:spPr>
          <a:xfrm rot="2337636">
            <a:off x="6834188" y="-344488"/>
            <a:ext cx="4664075" cy="435610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70921">
            <a:off x="7429500" y="1157288"/>
            <a:ext cx="34734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154 000 +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6654800" y="3429000"/>
            <a:ext cx="5465763" cy="329406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1725" y="0"/>
            <a:ext cx="9820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0"/>
            <a:ext cx="1028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0"/>
            <a:ext cx="1028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0"/>
            <a:ext cx="1029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8650" y="0"/>
            <a:ext cx="10293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2887663" y="211138"/>
            <a:ext cx="7597775" cy="808037"/>
          </a:xfrm>
        </p:spPr>
        <p:txBody>
          <a:bodyPr/>
          <a:lstStyle/>
          <a:p>
            <a:pPr eaLnBrk="1" hangingPunct="1"/>
            <a:r>
              <a:rPr lang="ru-RU" sz="3600" b="1" smtClean="0">
                <a:ln>
                  <a:noFill/>
                </a:ln>
                <a:solidFill>
                  <a:srgbClr val="002060"/>
                </a:solidFill>
              </a:rPr>
              <a:t>ИНФОРМАЦИЯ О КОМПЛЕКСЕ</a:t>
            </a:r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1354138" y="1362075"/>
            <a:ext cx="8783637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сентября 2017 г.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начало работы МБУК МВК «Моя страна. Моя история»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ведомственная принадлежность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государственное учреждение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93 626 кв. м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площадь здания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7 200 кв. м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площадь экспозиционных залов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4 800 кв. м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лекторий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125 мест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8 га</a:t>
            </a:r>
          </a:p>
          <a:p>
            <a:pPr algn="just"/>
            <a:endParaRPr lang="ru-RU" sz="2000" b="1" u="sng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амфитеатр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650 мест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1450" y="3016250"/>
            <a:ext cx="5565775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0"/>
            <a:ext cx="1028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-3175"/>
            <a:ext cx="10301287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1543050" y="88900"/>
            <a:ext cx="4830763" cy="849313"/>
          </a:xfrm>
        </p:spPr>
        <p:txBody>
          <a:bodyPr/>
          <a:lstStyle/>
          <a:p>
            <a:pPr algn="ctr" eaLnBrk="1" hangingPunct="1"/>
            <a:r>
              <a:rPr lang="ru-RU" b="1" smtClean="0">
                <a:ln>
                  <a:noFill/>
                </a:ln>
                <a:solidFill>
                  <a:srgbClr val="002060"/>
                </a:solidFill>
              </a:rPr>
              <a:t>МЕРОПРИЯТИЯ</a:t>
            </a:r>
          </a:p>
        </p:txBody>
      </p:sp>
      <p:sp>
        <p:nvSpPr>
          <p:cNvPr id="46082" name="Текст 2"/>
          <p:cNvSpPr>
            <a:spLocks noGrp="1"/>
          </p:cNvSpPr>
          <p:nvPr>
            <p:ph type="body" idx="1"/>
          </p:nvPr>
        </p:nvSpPr>
        <p:spPr>
          <a:xfrm>
            <a:off x="5799138" y="1160463"/>
            <a:ext cx="3898900" cy="519112"/>
          </a:xfrm>
        </p:spPr>
        <p:txBody>
          <a:bodyPr/>
          <a:lstStyle/>
          <a:p>
            <a:pPr algn="just" eaLnBrk="1" hangingPunct="1"/>
            <a:r>
              <a:rPr lang="ru-RU" sz="1900" b="1" smtClean="0">
                <a:solidFill>
                  <a:srgbClr val="002060"/>
                </a:solidFill>
              </a:rPr>
              <a:t>ТЕМАТИЧЕСКИЕ ЭКСКУРСИИ</a:t>
            </a:r>
          </a:p>
          <a:p>
            <a:pPr algn="just" eaLnBrk="1" hangingPunct="1"/>
            <a:endParaRPr lang="ru-RU" b="1" smtClean="0">
              <a:solidFill>
                <a:srgbClr val="002060"/>
              </a:solidFill>
            </a:endParaRPr>
          </a:p>
          <a:p>
            <a:pPr algn="just" eaLnBrk="1" hangingPunct="1"/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4608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2675" y="4545013"/>
            <a:ext cx="269875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8220075" y="3779838"/>
            <a:ext cx="3217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ИНТЕЛЛЕКТУАЛЬНАЯ ИГРА «МОЯ ИСТОРИЯ»</a:t>
            </a:r>
          </a:p>
          <a:p>
            <a:pPr algn="ctr"/>
            <a:endParaRPr lang="ru-RU">
              <a:latin typeface="Corbel" pitchFamily="34" charset="0"/>
            </a:endParaRPr>
          </a:p>
        </p:txBody>
      </p:sp>
      <p:pic>
        <p:nvPicPr>
          <p:cNvPr id="4608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413" y="4703763"/>
            <a:ext cx="230028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Box 7"/>
          <p:cNvSpPr txBox="1">
            <a:spLocks noChangeArrowheads="1"/>
          </p:cNvSpPr>
          <p:nvPr/>
        </p:nvSpPr>
        <p:spPr bwMode="auto">
          <a:xfrm>
            <a:off x="4121150" y="3951288"/>
            <a:ext cx="3103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ИСТОРИЧЕКИЙ КЛУБ «ЮЖНАЯ КРЕПОСТЬ»</a:t>
            </a:r>
          </a:p>
          <a:p>
            <a:endParaRPr lang="ru-RU">
              <a:latin typeface="Corbel" pitchFamily="34" charset="0"/>
            </a:endParaRPr>
          </a:p>
        </p:txBody>
      </p:sp>
      <p:pic>
        <p:nvPicPr>
          <p:cNvPr id="4608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50" y="4141788"/>
            <a:ext cx="2085975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Box 9"/>
          <p:cNvSpPr txBox="1">
            <a:spLocks noChangeArrowheads="1"/>
          </p:cNvSpPr>
          <p:nvPr/>
        </p:nvSpPr>
        <p:spPr bwMode="auto">
          <a:xfrm>
            <a:off x="2160588" y="3646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«Я – ЗНАЮ»</a:t>
            </a:r>
          </a:p>
        </p:txBody>
      </p:sp>
      <p:pic>
        <p:nvPicPr>
          <p:cNvPr id="46089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39388" y="4456113"/>
            <a:ext cx="146526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32913" y="749300"/>
            <a:ext cx="258127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3200" y="1679575"/>
            <a:ext cx="22272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2" name="Прямоугольник 14"/>
          <p:cNvSpPr>
            <a:spLocks noChangeArrowheads="1"/>
          </p:cNvSpPr>
          <p:nvPr/>
        </p:nvSpPr>
        <p:spPr bwMode="auto">
          <a:xfrm>
            <a:off x="1014413" y="2954338"/>
            <a:ext cx="2470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ОТПРАВЬ ОТКРЫТКУ </a:t>
            </a:r>
          </a:p>
          <a:p>
            <a:pPr algn="ctr"/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ДРУГУ</a:t>
            </a:r>
          </a:p>
        </p:txBody>
      </p:sp>
      <p:pic>
        <p:nvPicPr>
          <p:cNvPr id="46093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3050" y="1009650"/>
            <a:ext cx="141287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TextBox 11"/>
          <p:cNvSpPr txBox="1">
            <a:spLocks noChangeArrowheads="1"/>
          </p:cNvSpPr>
          <p:nvPr/>
        </p:nvSpPr>
        <p:spPr bwMode="auto">
          <a:xfrm>
            <a:off x="2973388" y="1619250"/>
            <a:ext cx="2052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МЕТОДИЧЕСКИЙ ВТОРНИК</a:t>
            </a:r>
          </a:p>
        </p:txBody>
      </p:sp>
      <p:pic>
        <p:nvPicPr>
          <p:cNvPr id="46095" name="Рисунок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48213" y="2012950"/>
            <a:ext cx="2422525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1800225" y="123825"/>
            <a:ext cx="4697413" cy="1028700"/>
          </a:xfrm>
        </p:spPr>
        <p:txBody>
          <a:bodyPr/>
          <a:lstStyle/>
          <a:p>
            <a:pPr eaLnBrk="1" hangingPunct="1"/>
            <a:r>
              <a:rPr lang="ru-RU" b="1" smtClean="0">
                <a:ln>
                  <a:noFill/>
                </a:ln>
                <a:solidFill>
                  <a:srgbClr val="002060"/>
                </a:solidFill>
              </a:rPr>
              <a:t>НАШИ ПРОЕКТЫ</a:t>
            </a:r>
            <a:endParaRPr lang="ru-RU" smtClean="0">
              <a:ln>
                <a:noFill/>
              </a:ln>
            </a:endParaRPr>
          </a:p>
        </p:txBody>
      </p:sp>
      <p:pic>
        <p:nvPicPr>
          <p:cNvPr id="47106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72075" y="1152525"/>
            <a:ext cx="2651125" cy="1490663"/>
          </a:xfrm>
        </p:spPr>
      </p:pic>
      <p:pic>
        <p:nvPicPr>
          <p:cNvPr id="4710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1363" y="207963"/>
            <a:ext cx="3192462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26488" y="2114550"/>
            <a:ext cx="2462212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8125" y="4441825"/>
            <a:ext cx="329406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2075" y="2954338"/>
            <a:ext cx="2651125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Объект 13"/>
          <p:cNvPicPr>
            <a:picLocks noGrp="1" noChangeAspect="1"/>
          </p:cNvPicPr>
          <p:nvPr>
            <p:ph sz="half"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1878013" y="1152525"/>
            <a:ext cx="2552700" cy="1684338"/>
          </a:xfrm>
        </p:spPr>
      </p:pic>
      <p:pic>
        <p:nvPicPr>
          <p:cNvPr id="47112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16925" y="4541838"/>
            <a:ext cx="3136900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Рисунок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02238" y="4683125"/>
            <a:ext cx="262096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Рисунок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78013" y="3189288"/>
            <a:ext cx="26035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79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5580063" y="263525"/>
            <a:ext cx="661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Corbel" pitchFamily="34" charset="0"/>
              </a:rPr>
              <a:t>ИНФРАСТРУКТУРА</a:t>
            </a:r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 </a:t>
            </a:r>
            <a:r>
              <a:rPr lang="ru-RU" sz="3200" b="1">
                <a:solidFill>
                  <a:srgbClr val="002060"/>
                </a:solidFill>
                <a:latin typeface="Corbel" pitchFamily="34" charset="0"/>
              </a:rPr>
              <a:t>КОМПЛЕКСА</a:t>
            </a:r>
            <a:endParaRPr lang="ru-RU" sz="32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90513" y="5819775"/>
            <a:ext cx="69024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Corbel" pitchFamily="34" charset="0"/>
              </a:rPr>
              <a:t>ИНФРАСТРУКТУРА КОМПЛЕКСА</a:t>
            </a:r>
            <a:endParaRPr lang="ru-RU" sz="3200">
              <a:solidFill>
                <a:schemeClr val="bg1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0"/>
            <a:ext cx="10248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5468938" y="377825"/>
            <a:ext cx="6902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Corbel" pitchFamily="34" charset="0"/>
              </a:rPr>
              <a:t>ИНФРАСТРУКТУРА КОМПЛЕКСА</a:t>
            </a:r>
            <a:endParaRPr lang="ru-RU" sz="3200">
              <a:solidFill>
                <a:schemeClr val="bg1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>
              <a:ln>
                <a:noFill/>
              </a:ln>
            </a:endParaRP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5580063" y="263525"/>
            <a:ext cx="661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Corbel" pitchFamily="34" charset="0"/>
              </a:rPr>
              <a:t>ИНФРАСТРУКТУРА</a:t>
            </a:r>
            <a:r>
              <a:rPr lang="ru-RU" b="1">
                <a:solidFill>
                  <a:srgbClr val="002060"/>
                </a:solidFill>
                <a:latin typeface="Corbel" pitchFamily="34" charset="0"/>
              </a:rPr>
              <a:t> </a:t>
            </a:r>
            <a:r>
              <a:rPr lang="ru-RU" sz="3200" b="1">
                <a:solidFill>
                  <a:srgbClr val="002060"/>
                </a:solidFill>
                <a:latin typeface="Corbel" pitchFamily="34" charset="0"/>
              </a:rPr>
              <a:t>КОМПЛЕКСА</a:t>
            </a:r>
            <a:endParaRPr lang="ru-RU" sz="32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238625" y="228600"/>
            <a:ext cx="7807325" cy="790575"/>
          </a:xfrm>
        </p:spPr>
        <p:txBody>
          <a:bodyPr/>
          <a:lstStyle/>
          <a:p>
            <a:pPr eaLnBrk="1" hangingPunct="1"/>
            <a:r>
              <a:rPr lang="ru-RU" sz="3600" b="1" smtClean="0">
                <a:ln>
                  <a:noFill/>
                </a:ln>
                <a:solidFill>
                  <a:schemeClr val="bg1"/>
                </a:solidFill>
              </a:rPr>
              <a:t>ИНФРАСТРУКТУРА КОМПЛЕКСА</a:t>
            </a:r>
          </a:p>
        </p:txBody>
      </p:sp>
      <p:pic>
        <p:nvPicPr>
          <p:cNvPr id="2662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7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438" y="0"/>
            <a:ext cx="73120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Прямоугольник 8"/>
          <p:cNvSpPr>
            <a:spLocks noChangeArrowheads="1"/>
          </p:cNvSpPr>
          <p:nvPr/>
        </p:nvSpPr>
        <p:spPr bwMode="auto">
          <a:xfrm>
            <a:off x="5580063" y="263525"/>
            <a:ext cx="661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Corbel" pitchFamily="34" charset="0"/>
              </a:rPr>
              <a:t>ИНФРАСТРУКТУРА</a:t>
            </a:r>
            <a:r>
              <a:rPr lang="ru-RU" b="1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ru-RU" sz="3200" b="1">
                <a:solidFill>
                  <a:schemeClr val="bg1"/>
                </a:solidFill>
                <a:latin typeface="Corbel" pitchFamily="34" charset="0"/>
              </a:rPr>
              <a:t>КОМПЛЕКСА</a:t>
            </a:r>
            <a:endParaRPr lang="ru-RU" sz="3200">
              <a:solidFill>
                <a:schemeClr val="bg1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 txBox="1">
            <a:spLocks/>
          </p:cNvSpPr>
          <p:nvPr/>
        </p:nvSpPr>
        <p:spPr bwMode="auto">
          <a:xfrm>
            <a:off x="4949825" y="0"/>
            <a:ext cx="69103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/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проекты в 2018</a:t>
            </a: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2066925" y="2044700"/>
            <a:ext cx="3638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B0F0"/>
                </a:solidFill>
                <a:latin typeface="Corbel" pitchFamily="34" charset="0"/>
              </a:rPr>
              <a:t>МУЗЫКАЛЬНЫЙ ФОНТАН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393831" y="2444262"/>
            <a:ext cx="1318846" cy="553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538</TotalTime>
  <Words>146</Words>
  <Application>Microsoft Office PowerPoint</Application>
  <PresentationFormat>Произвольный</PresentationFormat>
  <Paragraphs>55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Corbel</vt:lpstr>
      <vt:lpstr>Calibri</vt:lpstr>
      <vt:lpstr>Times New Roman</vt:lpstr>
      <vt:lpstr>Параллакс</vt:lpstr>
      <vt:lpstr>Параллакс</vt:lpstr>
      <vt:lpstr>Параллакс</vt:lpstr>
      <vt:lpstr>Параллакс</vt:lpstr>
      <vt:lpstr>Слайд 1</vt:lpstr>
      <vt:lpstr>ИНФОРМАЦИЯ О КОМПЛЕКСЕ</vt:lpstr>
      <vt:lpstr>Слайд 3</vt:lpstr>
      <vt:lpstr>Слайд 4</vt:lpstr>
      <vt:lpstr>Слайд 5</vt:lpstr>
      <vt:lpstr>Слайд 6</vt:lpstr>
      <vt:lpstr>Слайд 7</vt:lpstr>
      <vt:lpstr>ИНФРАСТРУКТУРА КОМПЛЕКСА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МЕРОПРИЯТИЯ</vt:lpstr>
      <vt:lpstr>НАШИ ПРОЕКТЫ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министерство</cp:lastModifiedBy>
  <cp:revision>72</cp:revision>
  <dcterms:created xsi:type="dcterms:W3CDTF">2017-11-18T07:54:50Z</dcterms:created>
  <dcterms:modified xsi:type="dcterms:W3CDTF">2018-02-13T06:38:03Z</dcterms:modified>
</cp:coreProperties>
</file>